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41" r:id="rId16"/>
    <p:sldId id="415" r:id="rId17"/>
    <p:sldId id="416" r:id="rId18"/>
    <p:sldId id="427" r:id="rId19"/>
    <p:sldId id="435" r:id="rId20"/>
    <p:sldId id="417" r:id="rId21"/>
    <p:sldId id="418" r:id="rId22"/>
    <p:sldId id="425" r:id="rId23"/>
    <p:sldId id="426" r:id="rId24"/>
    <p:sldId id="413" r:id="rId25"/>
    <p:sldId id="411" r:id="rId26"/>
    <p:sldId id="436" r:id="rId27"/>
    <p:sldId id="434" r:id="rId28"/>
    <p:sldId id="410" r:id="rId29"/>
    <p:sldId id="412" r:id="rId30"/>
    <p:sldId id="429" r:id="rId31"/>
    <p:sldId id="428" r:id="rId32"/>
    <p:sldId id="430" r:id="rId33"/>
    <p:sldId id="432" r:id="rId34"/>
    <p:sldId id="431" r:id="rId35"/>
    <p:sldId id="433" r:id="rId36"/>
    <p:sldId id="437" r:id="rId37"/>
    <p:sldId id="438" r:id="rId38"/>
    <p:sldId id="439" r:id="rId39"/>
    <p:sldId id="440" r:id="rId40"/>
    <p:sldId id="423" r:id="rId41"/>
    <p:sldId id="424" r:id="rId42"/>
    <p:sldId id="422" r:id="rId43"/>
    <p:sldId id="343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E"/>
    <a:srgbClr val="C9E3C7"/>
    <a:srgbClr val="996C48"/>
    <a:srgbClr val="AFABAB"/>
    <a:srgbClr val="FA2800"/>
    <a:srgbClr val="FFC000"/>
    <a:srgbClr val="222A35"/>
    <a:srgbClr val="595959"/>
    <a:srgbClr val="00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170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5"/>
          <a:stretch/>
        </p:blipFill>
        <p:spPr>
          <a:xfrm>
            <a:off x="593755" y="1677696"/>
            <a:ext cx="8135429" cy="1391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3620077"/>
            <a:ext cx="7344816" cy="24170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헤더 구성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최상단에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로고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기본 메뉴 리스트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상품과 글이 늘어나며 검색 중요도가 높아질 것 대비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→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중앙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GNB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상품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관련 메뉴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커뮤니티로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메뉴에 아이콘을 함께 배치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시각적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직관성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디자인적 요소 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b="2143"/>
          <a:stretch/>
        </p:blipFill>
        <p:spPr>
          <a:xfrm>
            <a:off x="1889907" y="1700808"/>
            <a:ext cx="5454485" cy="2578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453090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1)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신상품 및 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상단 메인 배너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(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슬라이드 배너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웹사이트에서 주력으로 하는 상품이나 기능 노출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2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44741" y="452908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베스트셀러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카테고리별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베스트셀러 한눈에 볼 수 있도록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추후 자바스크립트로 보완 예정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179318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3)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사용자 후기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 자체 후기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SNS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후기 등 생생한 후기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 및 상품에 대한 신뢰도 상승 효과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애니메이션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3780020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알림 배너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관심 고객수가 노출된 알림 받기 버튼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보다 쉽게 알림 받기를 설정할 수 있도록 유도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809" y="1553666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5)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페이지 내 이벤트 항목 존재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메인 페이지 내에서 바로 주요 이벤트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6797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7692"/>
          <a:stretch/>
        </p:blipFill>
        <p:spPr>
          <a:xfrm>
            <a:off x="907534" y="1560144"/>
            <a:ext cx="7419229" cy="4732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958744" y="1619411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19597" y="4361639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6)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웹사이트 특징 홍보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최종 목표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활성화를 통한 사용자 중심의 웹사이트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>
              <a:lnSpc>
                <a:spcPts val="25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사이트에 대한 애착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재방문율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↑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앞으로 펫 시장 규모가 증가함에 따라 다양한 서비스들이 생길 것임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-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여러 분야의 광고 효과 증대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지속적 수익 모델 확장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941168"/>
            <a:ext cx="7344816" cy="1134633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7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관련 동영상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웹페이지에서 자체 제작한 홍보 동영상 영역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208" y="287730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err="1" smtClean="0">
                <a:solidFill>
                  <a:srgbClr val="996C48"/>
                </a:solidFill>
                <a:latin typeface="+mj-ea"/>
                <a:ea typeface="+mj-ea"/>
              </a:rPr>
              <a:t>푸터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좌측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문의 관련 및 영업시간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중앙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로고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우측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회사 관련 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2" y="1505016"/>
            <a:ext cx="5885724" cy="4789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2530856"/>
            <a:ext cx="2433174" cy="27376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상품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네 가지 기준 정렬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총 상품 개수 표시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가격과 상품별 색상 바로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Hover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할 경우 실사용 모습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6999" r="3401"/>
          <a:stretch/>
        </p:blipFill>
        <p:spPr>
          <a:xfrm>
            <a:off x="1448797" y="1509243"/>
            <a:ext cx="6336704" cy="445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207358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커뮤니티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라운지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 사진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일화 공유하며 자유롭게 소통하는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정보 공유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&amp;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리뷰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위치 기반으로 동네 친구를 만나거나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시설 확인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QnA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반려동물을 키우면서 궁금한 것 묻고 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이벤트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 관련 이벤트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관련 이벤트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44" y="1436915"/>
            <a:ext cx="6547491" cy="47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앞으로 배우는 내용을 활용해서 상세페이지의 추가와 기능을 보완할 예정입니다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smtClean="0"/>
              <a:t>만들고 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152254"/>
            <a:ext cx="7896188" cy="48905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5" y="1182750"/>
            <a:ext cx="7806389" cy="4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3468</TotalTime>
  <Words>957</Words>
  <Application>Microsoft Office PowerPoint</Application>
  <PresentationFormat>화면 슬라이드 쇼(4:3)</PresentationFormat>
  <Paragraphs>239</Paragraphs>
  <Slides>43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398</cp:revision>
  <dcterms:created xsi:type="dcterms:W3CDTF">2015-07-21T07:40:00Z</dcterms:created>
  <dcterms:modified xsi:type="dcterms:W3CDTF">2023-06-27T06:39:01Z</dcterms:modified>
</cp:coreProperties>
</file>